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95" r:id="rId2"/>
    <p:sldId id="267" r:id="rId3"/>
    <p:sldId id="268" r:id="rId4"/>
    <p:sldId id="269" r:id="rId5"/>
    <p:sldId id="270" r:id="rId6"/>
    <p:sldId id="298" r:id="rId7"/>
    <p:sldId id="299" r:id="rId8"/>
    <p:sldId id="271" r:id="rId9"/>
    <p:sldId id="300" r:id="rId10"/>
    <p:sldId id="302" r:id="rId11"/>
    <p:sldId id="272" r:id="rId12"/>
    <p:sldId id="273" r:id="rId13"/>
    <p:sldId id="274" r:id="rId14"/>
    <p:sldId id="275" r:id="rId15"/>
    <p:sldId id="276" r:id="rId16"/>
    <p:sldId id="277" r:id="rId17"/>
    <p:sldId id="256" r:id="rId18"/>
    <p:sldId id="257" r:id="rId19"/>
    <p:sldId id="258" r:id="rId20"/>
    <p:sldId id="259" r:id="rId21"/>
    <p:sldId id="285" r:id="rId22"/>
    <p:sldId id="286" r:id="rId23"/>
    <p:sldId id="288" r:id="rId24"/>
    <p:sldId id="289" r:id="rId25"/>
    <p:sldId id="290" r:id="rId26"/>
    <p:sldId id="297" r:id="rId27"/>
    <p:sldId id="291" r:id="rId28"/>
    <p:sldId id="287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96" r:id="rId37"/>
    <p:sldId id="303" r:id="rId38"/>
    <p:sldId id="304" r:id="rId39"/>
    <p:sldId id="294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B84AF-6521-4927-B3FD-5A4ED0563F79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389-002D-451E-9118-8BEA77E5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D819-CD02-49C8-AE9F-9C23F512E47E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4F64-F4EB-4D64-B030-2A84B9D0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your Nook is a privilege </a:t>
            </a:r>
            <a:br>
              <a:rPr lang="en-US" dirty="0" smtClean="0"/>
            </a:br>
            <a:r>
              <a:rPr lang="en-US" dirty="0" smtClean="0"/>
              <a:t>in PRR you earn!!</a:t>
            </a:r>
            <a:endParaRPr lang="en-US" dirty="0"/>
          </a:p>
        </p:txBody>
      </p:sp>
      <p:pic>
        <p:nvPicPr>
          <p:cNvPr id="6" name="Content Placeholder 5" descr="prr reading and working jan 2012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7614" y="1524000"/>
            <a:ext cx="3811786" cy="5082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books are “Read to Me” books</a:t>
            </a:r>
            <a:br>
              <a:rPr lang="en-US" dirty="0" smtClean="0"/>
            </a:br>
            <a:r>
              <a:rPr lang="en-US" dirty="0" smtClean="0"/>
              <a:t>tap the book </a:t>
            </a:r>
            <a:endParaRPr lang="en-US" dirty="0"/>
          </a:p>
        </p:txBody>
      </p:sp>
      <p:pic>
        <p:nvPicPr>
          <p:cNvPr id="4" name="Content Placeholder 3" descr="nook 2013 more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will open and load</a:t>
            </a:r>
            <a:endParaRPr lang="en-US" dirty="0"/>
          </a:p>
        </p:txBody>
      </p:sp>
      <p:pic>
        <p:nvPicPr>
          <p:cNvPr id="4" name="Content Placeholder 3" descr="nook training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3810000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“Read to me”</a:t>
            </a:r>
            <a:r>
              <a:rPr lang="en-US" dirty="0" smtClean="0"/>
              <a:t> </a:t>
            </a:r>
            <a:r>
              <a:rPr lang="en-US" dirty="0" smtClean="0"/>
              <a:t>books load horizontally</a:t>
            </a:r>
            <a:br>
              <a:rPr lang="en-US" dirty="0" smtClean="0"/>
            </a:br>
            <a:r>
              <a:rPr lang="en-US" dirty="0" smtClean="0"/>
              <a:t>turn your Nook sideways</a:t>
            </a:r>
            <a:endParaRPr lang="en-US" dirty="0"/>
          </a:p>
        </p:txBody>
      </p:sp>
      <p:pic>
        <p:nvPicPr>
          <p:cNvPr id="4" name="Content Placeholder 3" descr="nook training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477000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Tap </a:t>
            </a:r>
            <a:r>
              <a:rPr lang="en-US" dirty="0" smtClean="0"/>
              <a:t>“Read to Me”</a:t>
            </a:r>
            <a:endParaRPr lang="en-US" dirty="0"/>
          </a:p>
        </p:txBody>
      </p:sp>
      <p:pic>
        <p:nvPicPr>
          <p:cNvPr id="4" name="Content Placeholder 3" descr="nook training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629400" cy="497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opens to first page</a:t>
            </a:r>
            <a:endParaRPr lang="en-US" dirty="0"/>
          </a:p>
        </p:txBody>
      </p:sp>
      <p:pic>
        <p:nvPicPr>
          <p:cNvPr id="4" name="Content Placeholder 3" descr="nook training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248400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page</a:t>
            </a:r>
            <a:br>
              <a:rPr lang="en-US" dirty="0" smtClean="0"/>
            </a:br>
            <a:r>
              <a:rPr lang="en-US" dirty="0" smtClean="0"/>
              <a:t>Tap right side of screen</a:t>
            </a:r>
            <a:endParaRPr lang="en-US" dirty="0"/>
          </a:p>
        </p:txBody>
      </p:sp>
      <p:pic>
        <p:nvPicPr>
          <p:cNvPr id="4" name="Content Placeholder 3" descr="nook training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go back one page</a:t>
            </a:r>
            <a:br>
              <a:rPr lang="en-US" dirty="0" smtClean="0"/>
            </a:br>
            <a:r>
              <a:rPr lang="en-US" dirty="0" smtClean="0"/>
              <a:t>Tap left side of screen</a:t>
            </a:r>
            <a:endParaRPr lang="en-US" dirty="0"/>
          </a:p>
        </p:txBody>
      </p:sp>
      <p:pic>
        <p:nvPicPr>
          <p:cNvPr id="4" name="Content Placeholder 3" descr="nook training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close a book press “n” button</a:t>
            </a:r>
            <a:endParaRPr lang="en-US" dirty="0"/>
          </a:p>
        </p:txBody>
      </p:sp>
      <p:pic>
        <p:nvPicPr>
          <p:cNvPr id="6" name="Content Placeholder 5" descr="nook training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window pops up</a:t>
            </a:r>
            <a:endParaRPr lang="en-US" dirty="0"/>
          </a:p>
        </p:txBody>
      </p:sp>
      <p:pic>
        <p:nvPicPr>
          <p:cNvPr id="4" name="Content Placeholder 3" descr="nook training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</a:t>
            </a:r>
            <a:r>
              <a:rPr lang="en-US" b="1" dirty="0" smtClean="0"/>
              <a:t>Library</a:t>
            </a:r>
            <a:r>
              <a:rPr lang="en-US" dirty="0" smtClean="0"/>
              <a:t> if you want a new book</a:t>
            </a:r>
            <a:br>
              <a:rPr lang="en-US" dirty="0" smtClean="0"/>
            </a:br>
            <a:r>
              <a:rPr lang="en-US" dirty="0" smtClean="0"/>
              <a:t>Choose </a:t>
            </a:r>
            <a:r>
              <a:rPr lang="en-US" dirty="0" smtClean="0"/>
              <a:t>the </a:t>
            </a:r>
            <a:r>
              <a:rPr lang="en-US" b="1" dirty="0" smtClean="0"/>
              <a:t>Home</a:t>
            </a:r>
            <a:r>
              <a:rPr lang="en-US" dirty="0" smtClean="0"/>
              <a:t> picture if you are done</a:t>
            </a:r>
            <a:endParaRPr lang="en-US" dirty="0"/>
          </a:p>
        </p:txBody>
      </p:sp>
      <p:pic>
        <p:nvPicPr>
          <p:cNvPr id="4" name="Content Placeholder 3" descr="nook training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981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Nook Training for PRR Kids</a:t>
            </a:r>
            <a:endParaRPr lang="en-US" dirty="0"/>
          </a:p>
        </p:txBody>
      </p:sp>
      <p:pic>
        <p:nvPicPr>
          <p:cNvPr id="4" name="Content Placeholder 3" descr="nook training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6858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takes you back to “home”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nook training 2013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Nooks are set to go to “sleep”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</a:t>
            </a:r>
            <a:r>
              <a:rPr lang="en-US" dirty="0" smtClean="0"/>
              <a:t>2 minutes of inactivity</a:t>
            </a:r>
            <a:br>
              <a:rPr lang="en-US" dirty="0" smtClean="0"/>
            </a:br>
            <a:r>
              <a:rPr lang="en-US" dirty="0" smtClean="0"/>
              <a:t>Press “nook” button to wake up Nook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nook training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60198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put Nook to “sleep” </a:t>
            </a:r>
            <a:br>
              <a:rPr lang="en-US" dirty="0" smtClean="0"/>
            </a:br>
            <a:r>
              <a:rPr lang="en-US" dirty="0" smtClean="0"/>
              <a:t>Tap side button</a:t>
            </a:r>
            <a:endParaRPr lang="en-US" dirty="0"/>
          </a:p>
        </p:txBody>
      </p:sp>
      <p:pic>
        <p:nvPicPr>
          <p:cNvPr id="4" name="Content Placeholder 3" descr="nook training 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6248400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Apps on Your Nook</a:t>
            </a:r>
            <a:br>
              <a:rPr lang="en-US" dirty="0" smtClean="0"/>
            </a:br>
            <a:r>
              <a:rPr lang="en-US" dirty="0" smtClean="0"/>
              <a:t>Press the “n” button</a:t>
            </a:r>
            <a:endParaRPr lang="en-US" dirty="0"/>
          </a:p>
        </p:txBody>
      </p:sp>
      <p:pic>
        <p:nvPicPr>
          <p:cNvPr id="8" name="Content Placeholder 7" descr="nook training 2013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 the App icon at bottom of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nook training 2013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your App</a:t>
            </a:r>
            <a:br>
              <a:rPr lang="en-US" dirty="0" smtClean="0"/>
            </a:br>
            <a:r>
              <a:rPr lang="en-US" dirty="0" smtClean="0"/>
              <a:t>by tapping it’s icon</a:t>
            </a:r>
            <a:endParaRPr lang="en-US" dirty="0"/>
          </a:p>
        </p:txBody>
      </p:sp>
      <p:pic>
        <p:nvPicPr>
          <p:cNvPr id="4" name="Content Placeholder 3" descr="luhring reunion copy and nook pics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the game</a:t>
            </a:r>
            <a:endParaRPr lang="en-US" dirty="0"/>
          </a:p>
        </p:txBody>
      </p:sp>
      <p:pic>
        <p:nvPicPr>
          <p:cNvPr id="4" name="Content Placeholder 3" descr="luhring reunion copy and nook pics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are done,</a:t>
            </a:r>
            <a:br>
              <a:rPr lang="en-US" dirty="0" smtClean="0"/>
            </a:br>
            <a:r>
              <a:rPr lang="en-US" dirty="0" smtClean="0"/>
              <a:t>Press the </a:t>
            </a:r>
            <a:r>
              <a:rPr lang="en-US" b="1" dirty="0" smtClean="0"/>
              <a:t>“n”</a:t>
            </a:r>
            <a:r>
              <a:rPr lang="en-US" dirty="0" smtClean="0"/>
              <a:t> </a:t>
            </a:r>
            <a:r>
              <a:rPr lang="en-US" dirty="0" smtClean="0"/>
              <a:t>button, choose </a:t>
            </a:r>
            <a:r>
              <a:rPr lang="en-US" b="1" dirty="0" smtClean="0"/>
              <a:t>home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ook training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Nook Training – PRR Website</a:t>
            </a:r>
            <a:endParaRPr lang="en-US" dirty="0"/>
          </a:p>
        </p:txBody>
      </p:sp>
      <p:pic>
        <p:nvPicPr>
          <p:cNvPr id="4" name="Content Placeholder 3" descr="nook training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go to the PRR website </a:t>
            </a:r>
            <a:br>
              <a:rPr lang="en-US" dirty="0" smtClean="0"/>
            </a:br>
            <a:r>
              <a:rPr lang="en-US" dirty="0" smtClean="0"/>
              <a:t>press the “n” button</a:t>
            </a:r>
            <a:endParaRPr lang="en-US" dirty="0"/>
          </a:p>
        </p:txBody>
      </p:sp>
      <p:pic>
        <p:nvPicPr>
          <p:cNvPr id="5" name="Content Placeholder 4" descr="nook web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Wake up your Nook!</a:t>
            </a:r>
            <a:br>
              <a:rPr lang="en-US" dirty="0" smtClean="0"/>
            </a:br>
            <a:r>
              <a:rPr lang="en-US" dirty="0" smtClean="0"/>
              <a:t>Press the “nook” button</a:t>
            </a:r>
            <a:endParaRPr lang="en-US" dirty="0"/>
          </a:p>
        </p:txBody>
      </p:sp>
      <p:pic>
        <p:nvPicPr>
          <p:cNvPr id="6" name="Content Placeholder 5" descr="nook training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4470400" cy="3352800"/>
          </a:xfrm>
        </p:spPr>
      </p:pic>
      <p:pic>
        <p:nvPicPr>
          <p:cNvPr id="9" name="Picture 8" descr="nook training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00025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“web” picture</a:t>
            </a:r>
            <a:endParaRPr lang="en-US" dirty="0"/>
          </a:p>
        </p:txBody>
      </p:sp>
      <p:pic>
        <p:nvPicPr>
          <p:cNvPr id="4" name="Content Placeholder 3" descr="nook training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takes you to the PRR website</a:t>
            </a:r>
            <a:endParaRPr lang="en-US" dirty="0"/>
          </a:p>
        </p:txBody>
      </p:sp>
      <p:pic>
        <p:nvPicPr>
          <p:cNvPr id="4" name="Content Placeholder 3" descr="nook training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can choose a reading link</a:t>
            </a:r>
            <a:endParaRPr lang="en-US" dirty="0"/>
          </a:p>
        </p:txBody>
      </p:sp>
      <p:pic>
        <p:nvPicPr>
          <p:cNvPr id="4" name="Content Placeholder 3" descr="nook training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sites read stories to you.</a:t>
            </a:r>
            <a:endParaRPr lang="en-US" dirty="0"/>
          </a:p>
        </p:txBody>
      </p:sp>
      <p:pic>
        <p:nvPicPr>
          <p:cNvPr id="4" name="Content Placeholder 3" descr="nook training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story</a:t>
            </a:r>
            <a:endParaRPr lang="en-US" dirty="0"/>
          </a:p>
        </p:txBody>
      </p:sp>
      <p:pic>
        <p:nvPicPr>
          <p:cNvPr id="4" name="Content Placeholder 3" descr="nook training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3394472" cy="4525963"/>
          </a:xfrm>
        </p:spPr>
      </p:pic>
      <p:pic>
        <p:nvPicPr>
          <p:cNvPr id="5" name="Picture 4" descr="nook training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begins, Enjoy!</a:t>
            </a:r>
            <a:endParaRPr lang="en-US" dirty="0"/>
          </a:p>
        </p:txBody>
      </p:sp>
      <p:pic>
        <p:nvPicPr>
          <p:cNvPr id="4" name="Content Placeholder 3" descr="nook training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Headphones plug in the </a:t>
            </a:r>
            <a:br>
              <a:rPr lang="en-US" dirty="0" smtClean="0"/>
            </a:br>
            <a:r>
              <a:rPr lang="en-US" dirty="0" smtClean="0"/>
              <a:t>little round hole in top of Nook</a:t>
            </a:r>
            <a:endParaRPr lang="en-US" dirty="0"/>
          </a:p>
        </p:txBody>
      </p:sp>
      <p:pic>
        <p:nvPicPr>
          <p:cNvPr id="4" name="Content Placeholder 3" descr="nook training 2013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5" name="Left Arrow 4"/>
          <p:cNvSpPr/>
          <p:nvPr/>
        </p:nvSpPr>
        <p:spPr>
          <a:xfrm>
            <a:off x="5257800" y="4724400"/>
            <a:ext cx="2057400" cy="762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Plug in headphones </a:t>
            </a:r>
            <a:br>
              <a:rPr lang="en-US" dirty="0" smtClean="0"/>
            </a:br>
            <a:r>
              <a:rPr lang="en-US" dirty="0" smtClean="0"/>
              <a:t>as far in as they will go</a:t>
            </a:r>
            <a:endParaRPr lang="en-US" dirty="0"/>
          </a:p>
        </p:txBody>
      </p:sp>
      <p:pic>
        <p:nvPicPr>
          <p:cNvPr id="4" name="Content Placeholder 3" descr="nook training 2013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928" y="1524000"/>
            <a:ext cx="3394472" cy="4525963"/>
          </a:xfrm>
        </p:spPr>
      </p:pic>
      <p:pic>
        <p:nvPicPr>
          <p:cNvPr id="5" name="Picture 4" descr="nook training 2013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981200"/>
            <a:ext cx="4978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Clean smudges off </a:t>
            </a:r>
            <a:br>
              <a:rPr lang="en-US" dirty="0" smtClean="0"/>
            </a:br>
            <a:r>
              <a:rPr lang="en-US" dirty="0" smtClean="0"/>
              <a:t>your Nook screen</a:t>
            </a:r>
            <a:br>
              <a:rPr lang="en-US" dirty="0" smtClean="0"/>
            </a:br>
            <a:r>
              <a:rPr lang="en-US" dirty="0" smtClean="0"/>
              <a:t>use the </a:t>
            </a:r>
            <a:r>
              <a:rPr lang="en-US" b="1" dirty="0" smtClean="0"/>
              <a:t>dry</a:t>
            </a:r>
            <a:r>
              <a:rPr lang="en-US" dirty="0" smtClean="0"/>
              <a:t> black “Nook” cloth</a:t>
            </a:r>
            <a:endParaRPr lang="en-US" dirty="0"/>
          </a:p>
        </p:txBody>
      </p:sp>
      <p:pic>
        <p:nvPicPr>
          <p:cNvPr id="4" name="Content Placeholder 3" descr="nook training 2013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728" y="1752600"/>
            <a:ext cx="3394472" cy="4525963"/>
          </a:xfrm>
        </p:spPr>
      </p:pic>
      <p:pic>
        <p:nvPicPr>
          <p:cNvPr id="5" name="Picture 4" descr="nook training 2013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650" y="1752600"/>
            <a:ext cx="348615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for your Nook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the black Nook rag to clean the screen gently.  </a:t>
            </a:r>
          </a:p>
          <a:p>
            <a:r>
              <a:rPr lang="en-US" dirty="0" smtClean="0"/>
              <a:t>Let the PRR Leader know if your Nook battery is low.</a:t>
            </a:r>
          </a:p>
          <a:p>
            <a:r>
              <a:rPr lang="en-US" dirty="0" smtClean="0"/>
              <a:t>Leave the screen protector in place.  Your Nook will last longer and your screen won’t get scratched.</a:t>
            </a:r>
          </a:p>
          <a:p>
            <a:r>
              <a:rPr lang="en-US" dirty="0" smtClean="0"/>
              <a:t>Use your assigned Nook.</a:t>
            </a:r>
          </a:p>
          <a:p>
            <a:r>
              <a:rPr lang="en-US" dirty="0" smtClean="0"/>
              <a:t>Put Nooks and headphones away in correct place when done using.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Nook home page</a:t>
            </a:r>
            <a:br>
              <a:rPr lang="en-US" dirty="0" smtClean="0"/>
            </a:br>
            <a:r>
              <a:rPr lang="en-US" dirty="0" smtClean="0"/>
              <a:t>Swipe the Green circle</a:t>
            </a:r>
            <a:endParaRPr lang="en-US" dirty="0"/>
          </a:p>
        </p:txBody>
      </p:sp>
      <p:pic>
        <p:nvPicPr>
          <p:cNvPr id="4" name="Content Placeholder 3" descr="nook training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4191000" cy="55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Nook User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students may only use the PRR website or the apps the PRR Leader has approved.</a:t>
            </a:r>
          </a:p>
          <a:p>
            <a:endParaRPr lang="en-US" dirty="0" smtClean="0"/>
          </a:p>
          <a:p>
            <a:r>
              <a:rPr lang="en-US" dirty="0" smtClean="0"/>
              <a:t>Some Apps may be for </a:t>
            </a:r>
            <a:r>
              <a:rPr lang="en-US" dirty="0" err="1" smtClean="0"/>
              <a:t>Funtanstic</a:t>
            </a:r>
            <a:r>
              <a:rPr lang="en-US" dirty="0" smtClean="0"/>
              <a:t> Fridays Only!</a:t>
            </a:r>
          </a:p>
          <a:p>
            <a:endParaRPr lang="en-US" dirty="0" smtClean="0"/>
          </a:p>
          <a:p>
            <a:r>
              <a:rPr lang="en-US" dirty="0" smtClean="0"/>
              <a:t>Enjoy your Nook!</a:t>
            </a:r>
            <a:endParaRPr lang="en-US" dirty="0"/>
          </a:p>
        </p:txBody>
      </p:sp>
      <p:pic>
        <p:nvPicPr>
          <p:cNvPr id="1026" name="Picture 2" descr="C:\Users\Shelley\AppData\Local\Microsoft\Windows\Temporary Internet Files\Content.IE5\0RP992B7\MC90043381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Nook Home Page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nook training 2013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read a book</a:t>
            </a:r>
            <a:br>
              <a:rPr lang="en-US" dirty="0" smtClean="0"/>
            </a:br>
            <a:r>
              <a:rPr lang="en-US" dirty="0" smtClean="0"/>
              <a:t>Press </a:t>
            </a:r>
            <a:r>
              <a:rPr lang="en-US" dirty="0" smtClean="0"/>
              <a:t>“n” button</a:t>
            </a:r>
            <a:endParaRPr lang="en-US" dirty="0"/>
          </a:p>
        </p:txBody>
      </p:sp>
      <p:pic>
        <p:nvPicPr>
          <p:cNvPr id="6" name="Content Placeholder 5" descr="nook training 2013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Tap on “Library” at bottom of screen</a:t>
            </a:r>
            <a:endParaRPr lang="en-US" dirty="0"/>
          </a:p>
        </p:txBody>
      </p:sp>
      <p:pic>
        <p:nvPicPr>
          <p:cNvPr id="4" name="Content Placeholder 3" descr="nook training 2013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a book</a:t>
            </a:r>
            <a:br>
              <a:rPr lang="en-US" dirty="0" smtClean="0"/>
            </a:br>
            <a:r>
              <a:rPr lang="en-US" dirty="0" smtClean="0"/>
              <a:t>Tap screen lightly on book</a:t>
            </a:r>
            <a:endParaRPr lang="en-US" dirty="0"/>
          </a:p>
        </p:txBody>
      </p:sp>
      <p:pic>
        <p:nvPicPr>
          <p:cNvPr id="6" name="Content Placeholder 5" descr="nook training 2013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books you read to yourself</a:t>
            </a:r>
            <a:br>
              <a:rPr lang="en-US" dirty="0" smtClean="0"/>
            </a:br>
            <a:r>
              <a:rPr lang="en-US" dirty="0" smtClean="0"/>
              <a:t>Tap the right side to turn a page</a:t>
            </a:r>
            <a:endParaRPr lang="en-US" dirty="0"/>
          </a:p>
        </p:txBody>
      </p:sp>
      <p:pic>
        <p:nvPicPr>
          <p:cNvPr id="6" name="Picture 5" descr="nook 2013 more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3562350" cy="4749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309</Words>
  <Application>Microsoft Office PowerPoint</Application>
  <PresentationFormat>On-screen Show (4:3)</PresentationFormat>
  <Paragraphs>50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Using your Nook is a privilege  in PRR you earn!!</vt:lpstr>
      <vt:lpstr>Nook Training for PRR Kids</vt:lpstr>
      <vt:lpstr>Wake up your Nook! Press the “nook” button</vt:lpstr>
      <vt:lpstr>Nook home page Swipe the Green circle</vt:lpstr>
      <vt:lpstr> Nook Home Page </vt:lpstr>
      <vt:lpstr>To read a book Press “n” button</vt:lpstr>
      <vt:lpstr>Tap on “Library” at bottom of screen</vt:lpstr>
      <vt:lpstr>Select a book Tap screen lightly on book</vt:lpstr>
      <vt:lpstr>Some books you read to yourself Tap the right side to turn a page</vt:lpstr>
      <vt:lpstr>Some books are “Read to Me” books tap the book </vt:lpstr>
      <vt:lpstr>Book will open and load</vt:lpstr>
      <vt:lpstr>“Read to me” books load horizontally turn your Nook sideways</vt:lpstr>
      <vt:lpstr> Tap “Read to Me”</vt:lpstr>
      <vt:lpstr>Book opens to first page</vt:lpstr>
      <vt:lpstr>Turn page Tap right side of screen</vt:lpstr>
      <vt:lpstr>To go back one page Tap left side of screen</vt:lpstr>
      <vt:lpstr>To close a book press “n” button</vt:lpstr>
      <vt:lpstr>A window pops up</vt:lpstr>
      <vt:lpstr>Choose Library if you want a new book Choose the Home picture if you are done</vt:lpstr>
      <vt:lpstr>This takes you back to “home”  </vt:lpstr>
      <vt:lpstr>Nooks are set to go to “sleep”  after 2 minutes of inactivity Press “nook” button to wake up Nook </vt:lpstr>
      <vt:lpstr>To put Nook to “sleep”  Tap side button</vt:lpstr>
      <vt:lpstr>Apps on Your Nook Press the “n” button</vt:lpstr>
      <vt:lpstr>Press the App icon at bottom of screen</vt:lpstr>
      <vt:lpstr>Choose your App by tapping it’s icon</vt:lpstr>
      <vt:lpstr>Play the game</vt:lpstr>
      <vt:lpstr>When you are done, Press the “n” button, choose home  </vt:lpstr>
      <vt:lpstr>Nook Training – PRR Website</vt:lpstr>
      <vt:lpstr>To go to the PRR website  press the “n” button</vt:lpstr>
      <vt:lpstr>Choose the “web” picture</vt:lpstr>
      <vt:lpstr>This takes you to the PRR website</vt:lpstr>
      <vt:lpstr>Now you can choose a reading link</vt:lpstr>
      <vt:lpstr>Reading sites read stories to you.</vt:lpstr>
      <vt:lpstr>Choose a story</vt:lpstr>
      <vt:lpstr>The story begins, Enjoy!</vt:lpstr>
      <vt:lpstr>Headphones plug in the  little round hole in top of Nook</vt:lpstr>
      <vt:lpstr>Plug in headphones  as far in as they will go</vt:lpstr>
      <vt:lpstr>To Clean smudges off  your Nook screen use the dry black “Nook” cloth</vt:lpstr>
      <vt:lpstr>Care for your Nook</vt:lpstr>
      <vt:lpstr>Nook User Agreement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close a book press “n” button</dc:title>
  <dc:creator>Shelley</dc:creator>
  <cp:lastModifiedBy>Shelley</cp:lastModifiedBy>
  <cp:revision>12</cp:revision>
  <dcterms:created xsi:type="dcterms:W3CDTF">2012-08-14T12:29:22Z</dcterms:created>
  <dcterms:modified xsi:type="dcterms:W3CDTF">2013-08-13T03:43:10Z</dcterms:modified>
</cp:coreProperties>
</file>