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AFA555-D6F5-47ED-BDDF-73C484392CD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D92673-BD3B-4816-BC28-63FDF720DA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new nooks have been purchased for each PRR group.</a:t>
            </a:r>
          </a:p>
          <a:p>
            <a:endParaRPr lang="en-US" dirty="0"/>
          </a:p>
          <a:p>
            <a:r>
              <a:rPr lang="en-US" dirty="0" smtClean="0"/>
              <a:t>These nooks are a tiny bit different than the regular nooks.</a:t>
            </a:r>
          </a:p>
          <a:p>
            <a:endParaRPr lang="en-US" dirty="0"/>
          </a:p>
          <a:p>
            <a:r>
              <a:rPr lang="en-US" b="1" u="sng" dirty="0" smtClean="0"/>
              <a:t>These nooks are only for 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and 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Graders.</a:t>
            </a:r>
            <a:endParaRPr lang="en-US" b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Nooks for PRR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You may only visit websites that are on the PRR website Kid’s page.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endParaRPr lang="en-US" dirty="0"/>
          </a:p>
        </p:txBody>
      </p:sp>
      <p:pic>
        <p:nvPicPr>
          <p:cNvPr id="5" name="Picture 4" descr="alejandra blackhurst - nook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972050" y="2108200"/>
            <a:ext cx="356235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on websites that are on the PRR website.</a:t>
            </a:r>
          </a:p>
          <a:p>
            <a:r>
              <a:rPr lang="en-US" dirty="0" smtClean="0"/>
              <a:t>Leave the nook’s settings alone. Don’t change anything.</a:t>
            </a:r>
          </a:p>
          <a:p>
            <a:r>
              <a:rPr lang="en-US" dirty="0" smtClean="0"/>
              <a:t>Don’t download anything to the nooks.</a:t>
            </a:r>
          </a:p>
          <a:p>
            <a:r>
              <a:rPr lang="en-US" dirty="0" smtClean="0"/>
              <a:t>Put your nook away after each use.</a:t>
            </a:r>
          </a:p>
          <a:p>
            <a:r>
              <a:rPr lang="en-US" dirty="0" smtClean="0"/>
              <a:t>Take care of your headphones.</a:t>
            </a:r>
          </a:p>
          <a:p>
            <a:r>
              <a:rPr lang="en-US" dirty="0" smtClean="0"/>
              <a:t>Leave the screen protector film alone.</a:t>
            </a:r>
          </a:p>
          <a:p>
            <a:r>
              <a:rPr lang="en-US" dirty="0" smtClean="0"/>
              <a:t>Clean your nook screen with a dry nook rag to get the oil off the screen.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all students: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PRR now has enough nooks for all students!</a:t>
            </a:r>
          </a:p>
          <a:p>
            <a:r>
              <a:rPr lang="en-US" dirty="0" smtClean="0"/>
              <a:t>Start reading on yours today!!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pic>
        <p:nvPicPr>
          <p:cNvPr id="4" name="Picture 3" descr="alejandra blackhurst - nook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59869" y="2269332"/>
            <a:ext cx="3757613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Wake up the nook on the side button.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nooks are similar </a:t>
            </a:r>
            <a:br>
              <a:rPr lang="en-US" dirty="0" smtClean="0"/>
            </a:br>
            <a:r>
              <a:rPr lang="en-US" dirty="0" smtClean="0"/>
              <a:t>to the old nooks</a:t>
            </a:r>
            <a:endParaRPr lang="en-US" dirty="0"/>
          </a:p>
        </p:txBody>
      </p:sp>
      <p:pic>
        <p:nvPicPr>
          <p:cNvPr id="4" name="Picture 3" descr="alejandra blackhurst - nook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0"/>
            <a:ext cx="3581400" cy="4775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28800" y="289560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the green apple to the lock symbol.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Unlock your nook</a:t>
            </a:r>
            <a:endParaRPr lang="en-US" dirty="0"/>
          </a:p>
        </p:txBody>
      </p:sp>
      <p:pic>
        <p:nvPicPr>
          <p:cNvPr id="4" name="Picture 3" descr="alejandra blackhurst - nook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62000" y="2209800"/>
            <a:ext cx="3672173" cy="4896231"/>
          </a:xfrm>
          <a:prstGeom prst="rect">
            <a:avLst/>
          </a:prstGeom>
        </p:spPr>
      </p:pic>
      <p:pic>
        <p:nvPicPr>
          <p:cNvPr id="5" name="Picture 4" descr="alejandra blackhurst - nook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724400" y="2286000"/>
            <a:ext cx="33528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ejandra blackhurst - nook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7200" y="2133600"/>
            <a:ext cx="339447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new home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6183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Choose a place to go on the nook </a:t>
            </a:r>
          </a:p>
          <a:p>
            <a:r>
              <a:rPr lang="en-US" sz="2800" dirty="0" smtClean="0"/>
              <a:t>at the bottom of the screen</a:t>
            </a:r>
            <a:endParaRPr lang="en-US" sz="2800" dirty="0"/>
          </a:p>
        </p:txBody>
      </p:sp>
      <p:pic>
        <p:nvPicPr>
          <p:cNvPr id="7" name="Picture 6" descr="alejandra blackhurst - nook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81525" y="1514475"/>
            <a:ext cx="371475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ejandra blackhurst - nook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75546" y="805855"/>
            <a:ext cx="339447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is “Off Limits” to PRR Kids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410200"/>
            <a:ext cx="540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That’s Mrs. Geiger’s job!!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ejandra blackhurst - nook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74245" y="1481138"/>
            <a:ext cx="339551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7647" y="6019800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a book!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Check out the new </a:t>
            </a:r>
          </a:p>
          <a:p>
            <a:pPr>
              <a:buNone/>
            </a:pPr>
            <a:r>
              <a:rPr lang="en-US" b="1" u="sng" dirty="0" smtClean="0"/>
              <a:t>Diary of a </a:t>
            </a:r>
            <a:r>
              <a:rPr lang="en-US" b="1" u="sng" dirty="0" err="1" smtClean="0"/>
              <a:t>Whimpy</a:t>
            </a:r>
            <a:r>
              <a:rPr lang="en-US" b="1" u="sng" dirty="0" smtClean="0"/>
              <a:t> Kid Book 8</a:t>
            </a:r>
          </a:p>
          <a:p>
            <a:pPr>
              <a:buNone/>
            </a:pPr>
            <a:r>
              <a:rPr lang="en-US" dirty="0" smtClean="0"/>
              <a:t>(I hear it’s really funny!)</a:t>
            </a:r>
          </a:p>
          <a:p>
            <a:pPr algn="ctr">
              <a:buNone/>
            </a:pPr>
            <a:r>
              <a:rPr lang="en-US" dirty="0" smtClean="0"/>
              <a:t>Check out </a:t>
            </a:r>
            <a:r>
              <a:rPr lang="en-US" b="1" u="sng" dirty="0" smtClean="0"/>
              <a:t>Shiloh</a:t>
            </a:r>
            <a:r>
              <a:rPr lang="en-US" dirty="0" smtClean="0"/>
              <a:t>.  This is a powerful story about a brave boy saving a dog from a bad situation. </a:t>
            </a:r>
            <a:r>
              <a:rPr lang="en-US" i="1" dirty="0" smtClean="0"/>
              <a:t>This book won an award!!</a:t>
            </a:r>
          </a:p>
          <a:p>
            <a:pPr>
              <a:buNone/>
            </a:pPr>
            <a:r>
              <a:rPr lang="en-US" dirty="0" smtClean="0"/>
              <a:t>There are more Shiloh books if you like this one! </a:t>
            </a:r>
          </a:p>
          <a:p>
            <a:pPr>
              <a:buNone/>
            </a:pPr>
            <a:r>
              <a:rPr lang="en-US" i="1" dirty="0" smtClean="0"/>
              <a:t>(Jordan at </a:t>
            </a:r>
            <a:r>
              <a:rPr lang="en-US" i="1" dirty="0" err="1" smtClean="0"/>
              <a:t>Blackhurst</a:t>
            </a:r>
            <a:r>
              <a:rPr lang="en-US" i="1" dirty="0" smtClean="0"/>
              <a:t> gives it 2 thumbs up!)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new books for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Gr.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ejandra blackhurst - nook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74245" y="2059064"/>
            <a:ext cx="339551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7602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Only use Brain Quest for now.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your brain a work out and try to solve problems while on a journey.  Put on your thinking cap,  you don’t have a lot of time!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Nooks 1-12 have Brain Quest for Gr. 1 &amp; 2.</a:t>
            </a:r>
          </a:p>
          <a:p>
            <a:r>
              <a:rPr lang="en-US" dirty="0" smtClean="0"/>
              <a:t>Nooks 13-26 have Brain Quest for Gr. 3 &amp; 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nooks have </a:t>
            </a:r>
            <a:r>
              <a:rPr lang="en-US" b="1" u="sng" dirty="0" smtClean="0"/>
              <a:t>Brain Quest!</a:t>
            </a:r>
            <a:endParaRPr lang="en-US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347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New Nooks for PRR 2013</vt:lpstr>
      <vt:lpstr>New nooks are similar  to the old nooks</vt:lpstr>
      <vt:lpstr>Unlock your nook</vt:lpstr>
      <vt:lpstr>The new home page</vt:lpstr>
      <vt:lpstr>Shop is “Off Limits” to PRR Kids</vt:lpstr>
      <vt:lpstr>Library</vt:lpstr>
      <vt:lpstr>Two new books for 3rd and 4th Gr.</vt:lpstr>
      <vt:lpstr>Apps</vt:lpstr>
      <vt:lpstr>All nooks have Brain Quest!</vt:lpstr>
      <vt:lpstr>Web</vt:lpstr>
      <vt:lpstr>Expectations for all students:</vt:lpstr>
      <vt:lpstr>Good News!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Nooks for PRR 2013</dc:title>
  <dc:creator>Shelley</dc:creator>
  <cp:lastModifiedBy>Shelley</cp:lastModifiedBy>
  <cp:revision>4</cp:revision>
  <dcterms:created xsi:type="dcterms:W3CDTF">2013-11-21T21:58:52Z</dcterms:created>
  <dcterms:modified xsi:type="dcterms:W3CDTF">2013-11-21T22:38:55Z</dcterms:modified>
</cp:coreProperties>
</file>